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3A175-DECF-9A23-F8DE-F59EA2F1E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92DF89-2128-14CD-0E8C-2882EB01D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F0CFC1-08A8-E4D9-4B18-F203F8C8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31469F-7EA8-158B-2D4B-C8123604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362CD9-3BF8-F037-7C08-06630462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74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2CDB7-FF0C-D1FD-D6F8-AA334DCE8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63EEF0-4D88-AC49-A6AE-79BA5BBB8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C33D51-1572-BB32-0EA5-FBD43A93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F42AA-14BB-A8CA-FA19-57E5E6C74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FCB28C-0CE2-AC0E-4C04-986FC328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97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A757E83-76CF-F2C2-D4DD-196EF0837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C8C25F-9558-6359-7740-7BEC7EFAE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4AB948-AA0F-58E5-5781-5088ED4D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04A457-E30E-17E2-8BD3-A59E4BF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3D66DF-9941-7863-DC02-404744F58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03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0284A5-0CDF-B0C1-70C8-FDE3CB287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EBFBA5-88B2-0E7C-A1FB-118CD2925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2B8FA1-5AB2-2FF9-5887-49FBD53B3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2095DC-3D77-3066-0966-310EAE15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764701-2A65-2A12-1C2D-744BF506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09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CB4FB9-1789-C0EA-97FC-5C83A32E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6602F1-D5E1-7663-E266-5EF6F9A1A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235A24-9CB8-18BD-B2DB-01DA44E2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92F91-EC03-ABF5-AA22-26A010EC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2220BD-2315-D5D9-55EF-DB2B166A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61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DB805-545A-F933-855C-C824C93B6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2265DE-FBBF-C0B8-85E1-2C99CCE6D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14B01C-4D44-60E5-C12E-CB4880C24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9E7EEF-8461-CE77-8DCA-955B4B31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E6B06C-79F3-BB69-53BF-1A8B74D0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63E538-C150-84F7-04FE-8922C16C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4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9BB1C0-A5B4-2FE0-6D62-ABB6B4D1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943F77-EE3B-709C-5693-93FA10E47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D398C7-32CE-6D7C-3947-7B2C8B943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BF8A1F-EA58-6BAF-E658-7E1C91500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4F9F62-8909-B2A0-1A85-3A8A3F4F8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D8FB55-59F5-5E48-5941-299250BE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4725CA-A728-8139-91DA-41A98F14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B4709F-91B9-E527-8C60-0A77E420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8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206BA-6CA6-E00B-275D-F83DBAD3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19430F-9A05-B3A9-E31E-D5344DA7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119DD1-D312-0334-A712-74B53969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26CEFFE-054D-36F4-80CC-3BFA2276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8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576BB4-A9CD-BFD1-C15B-96005FCA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48290A-2DE7-CFBD-18A7-DE74DD671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94A370-8186-36BB-D36A-E95F7748F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66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10C307-48E9-7DC3-FBF5-9A5A03B0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37E24C-CB78-44B4-C8EE-0FCF4E67D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1DE8F8-52ED-7DCE-D4DB-67DE74766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FD1577-1BD4-30EF-CE8B-62FA36866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052F72-DF01-A055-34C1-427848A1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90AC80-CF09-30E2-1091-57985598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84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124F17-A5E0-416B-7E86-B91AE18C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52604E-03D3-8E73-0038-F97B514E6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F039B4-5E6F-0977-8D0D-34150B86F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936235-A854-E9A6-4767-3788F372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2775EA-F28D-BE52-952A-F2BB8DB1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B10747-9336-0C36-4D6F-2A91D182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22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4F58F50-ABC4-221D-B2E4-857A43A2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926DB6-EEFD-7354-1F58-889C328E2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8DC77E-66C0-C8F1-1331-7601E5A31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4C2C4-04D2-245F-57AC-E9A142532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85E00B-0CBC-4F37-2941-648F7C908C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61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ACED2DA-5B4D-D067-A07C-D11AB9BE5EC7}"/>
              </a:ext>
            </a:extLst>
          </p:cNvPr>
          <p:cNvSpPr txBox="1"/>
          <p:nvPr/>
        </p:nvSpPr>
        <p:spPr>
          <a:xfrm>
            <a:off x="420221" y="319039"/>
            <a:ext cx="1005403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n>
                  <a:solidFill>
                    <a:schemeClr val="tx1"/>
                  </a:solidFill>
                </a:ln>
              </a:rPr>
              <a:t>見本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43281A-7748-1D02-9EDD-4939FC2100EA}"/>
              </a:ext>
            </a:extLst>
          </p:cNvPr>
          <p:cNvSpPr txBox="1"/>
          <p:nvPr/>
        </p:nvSpPr>
        <p:spPr>
          <a:xfrm>
            <a:off x="1590136" y="534482"/>
            <a:ext cx="6488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/>
              <a:t>研究会口演</a:t>
            </a:r>
            <a:r>
              <a:rPr lang="ja-JP" altLang="en-US" sz="2000" b="1" dirty="0"/>
              <a:t>発表時に</a:t>
            </a:r>
            <a:r>
              <a:rPr kumimoji="1" lang="ja-JP" altLang="en-US" sz="2000" b="1" dirty="0"/>
              <a:t>申告すべき利益相反がない場合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3DD6BF-70E1-1EA7-1FCA-983399C64B44}"/>
              </a:ext>
            </a:extLst>
          </p:cNvPr>
          <p:cNvSpPr txBox="1"/>
          <p:nvPr/>
        </p:nvSpPr>
        <p:spPr>
          <a:xfrm>
            <a:off x="916497" y="1919505"/>
            <a:ext cx="1035900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/>
              <a:t>第</a:t>
            </a:r>
            <a:r>
              <a:rPr kumimoji="1" lang="en-US" altLang="ja-JP" sz="5400" b="1" dirty="0"/>
              <a:t>23</a:t>
            </a:r>
            <a:r>
              <a:rPr kumimoji="1" lang="ja-JP" altLang="en-US" sz="5400" b="1"/>
              <a:t>回</a:t>
            </a:r>
            <a:r>
              <a:rPr kumimoji="1" lang="ja-JP" altLang="en-US" sz="5400" b="1" dirty="0"/>
              <a:t>日本肩の運動機能研究会</a:t>
            </a:r>
          </a:p>
          <a:p>
            <a:pPr algn="ctr"/>
            <a:r>
              <a:rPr lang="ja-JP" altLang="en-US" sz="5400" b="1" dirty="0"/>
              <a:t>筆頭演者の</a:t>
            </a:r>
            <a:r>
              <a:rPr lang="en-US" altLang="ja-JP" sz="5400" b="1" dirty="0"/>
              <a:t>COI</a:t>
            </a:r>
            <a:r>
              <a:rPr lang="ja-JP" altLang="en-US" sz="5400" b="1" dirty="0"/>
              <a:t>開示</a:t>
            </a:r>
            <a:endParaRPr lang="en-US" altLang="ja-JP" sz="5400" b="1" dirty="0"/>
          </a:p>
          <a:p>
            <a:pPr algn="ctr"/>
            <a:endParaRPr lang="en-US" altLang="ja-JP" sz="2000" b="1" dirty="0"/>
          </a:p>
          <a:p>
            <a:pPr algn="ctr"/>
            <a:r>
              <a:rPr lang="ja-JP" altLang="en-US" sz="4000" b="1" dirty="0"/>
              <a:t>筆頭演者氏名：○○  ○○</a:t>
            </a:r>
            <a:endParaRPr lang="en-US" altLang="ja-JP" sz="4000" b="1" dirty="0"/>
          </a:p>
        </p:txBody>
      </p:sp>
      <p:sp>
        <p:nvSpPr>
          <p:cNvPr id="7" name="テキスト ボックス 7">
            <a:extLst>
              <a:ext uri="{FF2B5EF4-FFF2-40B4-BE49-F238E27FC236}">
                <a16:creationId xmlns:a16="http://schemas.microsoft.com/office/drawing/2014/main" id="{2D2F4902-933E-5302-3B3F-910AFBF824B0}"/>
              </a:ext>
            </a:extLst>
          </p:cNvPr>
          <p:cNvSpPr txBox="1"/>
          <p:nvPr/>
        </p:nvSpPr>
        <p:spPr>
          <a:xfrm>
            <a:off x="1864800" y="5144251"/>
            <a:ext cx="846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3000" b="1" dirty="0"/>
              <a:t>演題発表に関連し、</a:t>
            </a:r>
            <a:endParaRPr kumimoji="1" lang="en-US" altLang="ja-JP" sz="3000" b="1" dirty="0"/>
          </a:p>
          <a:p>
            <a:r>
              <a:rPr lang="ja-JP" altLang="en-US" sz="3000" b="1" dirty="0"/>
              <a:t>開示すべき</a:t>
            </a:r>
            <a:r>
              <a:rPr lang="en-US" altLang="ja-JP" sz="3000" b="1" dirty="0"/>
              <a:t>COI</a:t>
            </a:r>
            <a:r>
              <a:rPr lang="ja-JP" altLang="en-US" sz="3000" b="1" dirty="0"/>
              <a:t>関係にある企業等はありません。</a:t>
            </a:r>
            <a:endParaRPr kumimoji="1" lang="ja-JP" alt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65781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53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ISS_YAMAGUCHI, Waka</dc:creator>
  <cp:lastModifiedBy>九州 コンベンションサポート</cp:lastModifiedBy>
  <cp:revision>13</cp:revision>
  <dcterms:created xsi:type="dcterms:W3CDTF">2023-03-14T03:52:42Z</dcterms:created>
  <dcterms:modified xsi:type="dcterms:W3CDTF">2026-05-10T08:29:25Z</dcterms:modified>
</cp:coreProperties>
</file>